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6"/>
  </p:normalViewPr>
  <p:slideViewPr>
    <p:cSldViewPr snapToGrid="0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0BD55B-9B08-104F-A932-9EF7C730B792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A4865-B17E-7F4D-AB8E-80F04B4C119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80136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5A4865-B17E-7F4D-AB8E-80F04B4C119E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1385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4351EA-BE45-6E5F-EE24-E91A29E45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B61092-8496-9CA6-B886-645FB8E5CA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1B841-4BFE-5F4A-CBF9-ACE77D833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40044A-3B51-4F9E-8DF7-A1DE6A7C2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D37B72-8BBB-66C6-1588-9CE69DC5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52810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341A1C-1F1D-84C1-0791-1D875957E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5AC3E7-AF3B-9CD8-C9AA-E2CD92DF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7EC9EC-BB8E-0C7C-98DA-24A900342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3DCF54-2566-EBC4-C6FB-CC4B5BA7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D46DB0-0843-038F-B2A9-152A33E0D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9776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BDD77D-08C8-BCCB-F763-692FFA91E6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2363EB-6743-6CA2-52F3-7DC0AA047F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4DC2A5-B3EC-6AC9-1392-0EBA3F0E9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6760F4-5898-95D2-F4EC-76BF0AC8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B212FF-36A7-BD64-C6EF-479AD8CB3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5175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51D2E-64BA-AF94-C0FF-BF7BC58C6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96F28F-DAD0-6413-E9CE-C13BB966C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E00647-BFC1-A040-D769-C2CA10C7E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D53304-CAC6-E116-8744-0916B8291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AC4DE6-F402-F84C-FDE1-FD5A155DA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48741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7D4E47-5C30-41F3-DA9A-2D49C476B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CEDEA9-3F74-6882-F27E-6060F371D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6C3DE3-82EA-E453-4EFA-F152B38AA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F73F1E-0216-57F6-ECBB-6985FDEC0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4A6830-390B-F4C7-8F5F-F9EBB4EE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55510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2F947B-DB6C-B4A7-7A98-29E4AF22A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BCD6F-0806-DDEE-700F-99E454B589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86BBCF-FCAF-D0F4-A42C-0B998E7B2E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C1BC40-4B92-8843-5E47-5D4CD25BD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FE8CC0-A555-C6E2-4950-2DB1903C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15877E-D736-38E2-148F-43E61B00B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8806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F03D08-48A0-6C2C-C01C-AE12B4CA4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152DCA-9B3D-85E1-D5C0-C101EE5D4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714C16-57CC-4DCB-D99C-5DE88A737A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33384D-F57D-80D0-94D2-896B57DAD5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B14878-A7FC-0BBA-7FF1-DA62C340C3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76AA96-233E-E2AA-0FF2-743D6911F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1D9D72-FD80-1A49-CFA9-293D31678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AABAFB-5192-F42C-107A-9451F980C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74421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BF3B84-1A05-B844-5C09-7EB77AE23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25FF13-7D72-C2BE-4985-288C70E1E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4F2BD98-AC16-E621-0BEB-E3F59FE03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A7DB8F-3467-B596-D823-57E055698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90717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61235E6-AF09-29B4-87E9-540BEBF42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176A42-A855-9BE4-4FF0-E99E1F4D4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92E3F6-FDF4-EB18-9EE6-7C5101169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9073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195C5C-50A4-EF44-736C-61D4F6BE1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FB57D-1A6F-7520-8985-87390132D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F966DD-3760-C58E-47BB-8C7B64F06E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686857-1242-60A6-4C09-013484D8C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DAE0AC-330A-17D3-875A-DC643E905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59234A-0D31-CACB-B797-5E92FE0A5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53182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DB98D-EF1A-2C2C-CFB5-7817EE55A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0E4977-DE6A-5B2E-8D47-DBDC86603C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5C81B3-DAD9-FF1B-7925-CC550981B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466C16-002E-F189-57F6-E2BCF8671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29FD94-092E-648B-FB5E-D7D754330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3BD829-E1DF-72D8-01A7-83B26062C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6395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0E8788-82F9-96EA-D36A-F787ABA07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DA7E8C-E6FC-682D-A41C-92E606E70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331D18-FB04-D7A2-47B1-EA8E79FD35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A3050-B625-1E47-8E8D-1D7519A43EDA}" type="datetimeFigureOut">
              <a:rPr kumimoji="1" lang="ko-Kore-KR" altLang="en-US" smtClean="0"/>
              <a:t>2023. 9. 27.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9C4D3F-AE81-5F89-98FE-6EAD9EE84A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4C3899-7BCE-AC44-8699-218B67064D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19E77-62C4-774F-B703-008B55DD755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2284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64CEA34-24DE-AED6-DDBD-B39B3349EF47}"/>
              </a:ext>
            </a:extLst>
          </p:cNvPr>
          <p:cNvGrpSpPr/>
          <p:nvPr/>
        </p:nvGrpSpPr>
        <p:grpSpPr>
          <a:xfrm>
            <a:off x="1224916" y="511658"/>
            <a:ext cx="3529012" cy="5700713"/>
            <a:chOff x="875348" y="420624"/>
            <a:chExt cx="3529012" cy="5700713"/>
          </a:xfrm>
        </p:grpSpPr>
        <p:sp>
          <p:nvSpPr>
            <p:cNvPr id="4" name="모서리가 둥근 직사각형 3">
              <a:extLst>
                <a:ext uri="{FF2B5EF4-FFF2-40B4-BE49-F238E27FC236}">
                  <a16:creationId xmlns:a16="http://schemas.microsoft.com/office/drawing/2014/main" id="{4767DD8F-A9D9-C6A1-CB14-577AB3735A22}"/>
                </a:ext>
              </a:extLst>
            </p:cNvPr>
            <p:cNvSpPr/>
            <p:nvPr/>
          </p:nvSpPr>
          <p:spPr>
            <a:xfrm>
              <a:off x="875348" y="420624"/>
              <a:ext cx="3529012" cy="570071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3626EB1-99C4-5244-A451-D18644633A32}"/>
                </a:ext>
              </a:extLst>
            </p:cNvPr>
            <p:cNvSpPr/>
            <p:nvPr/>
          </p:nvSpPr>
          <p:spPr>
            <a:xfrm>
              <a:off x="875348" y="1072896"/>
              <a:ext cx="3529012" cy="4401312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A09EBB-B9C9-6830-DB48-8590205A6E96}"/>
                </a:ext>
              </a:extLst>
            </p:cNvPr>
            <p:cNvSpPr/>
            <p:nvPr/>
          </p:nvSpPr>
          <p:spPr>
            <a:xfrm>
              <a:off x="1072896" y="1694688"/>
              <a:ext cx="3096768" cy="154838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Post.vue</a:t>
              </a:r>
              <a:endParaRPr kumimoji="1" lang="ko-Kore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3D5651-3A13-9112-329F-F9D3F2594C84}"/>
                </a:ext>
              </a:extLst>
            </p:cNvPr>
            <p:cNvSpPr/>
            <p:nvPr/>
          </p:nvSpPr>
          <p:spPr>
            <a:xfrm>
              <a:off x="1072896" y="3307556"/>
              <a:ext cx="3096768" cy="154838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Post.vue</a:t>
              </a:r>
              <a:endParaRPr kumimoji="1" lang="ko-Kore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DDD416E-20C9-B22C-D37E-A0777749FDEA}"/>
                </a:ext>
              </a:extLst>
            </p:cNvPr>
            <p:cNvSpPr txBox="1"/>
            <p:nvPr/>
          </p:nvSpPr>
          <p:spPr>
            <a:xfrm>
              <a:off x="1072896" y="571238"/>
              <a:ext cx="20116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dirty="0" err="1">
                  <a:solidFill>
                    <a:schemeClr val="bg1"/>
                  </a:solidFill>
                </a:rPr>
                <a:t>App.vue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3EE3D05-0F2F-0E9A-66C7-9D7784406A3C}"/>
                </a:ext>
              </a:extLst>
            </p:cNvPr>
            <p:cNvSpPr txBox="1"/>
            <p:nvPr/>
          </p:nvSpPr>
          <p:spPr>
            <a:xfrm>
              <a:off x="2218944" y="602016"/>
              <a:ext cx="2011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ko-KR" altLang="en-US" sz="1400" dirty="0">
                  <a:solidFill>
                    <a:schemeClr val="bg1"/>
                  </a:solidFill>
                </a:rPr>
                <a:t>상단메뉴</a:t>
              </a:r>
              <a:endParaRPr kumimoji="1" lang="ko-Kore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2F41C4B-218C-6EF9-31BB-3878D050F471}"/>
                </a:ext>
              </a:extLst>
            </p:cNvPr>
            <p:cNvSpPr txBox="1"/>
            <p:nvPr/>
          </p:nvSpPr>
          <p:spPr>
            <a:xfrm>
              <a:off x="1072896" y="1161288"/>
              <a:ext cx="20116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dirty="0" err="1">
                  <a:solidFill>
                    <a:schemeClr val="bg1"/>
                  </a:solidFill>
                </a:rPr>
                <a:t>Container.vue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50084FB-0CC9-ABFA-715B-B3756E22AD73}"/>
                </a:ext>
              </a:extLst>
            </p:cNvPr>
            <p:cNvSpPr txBox="1"/>
            <p:nvPr/>
          </p:nvSpPr>
          <p:spPr>
            <a:xfrm>
              <a:off x="2217420" y="5645670"/>
              <a:ext cx="2011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ko-KR" altLang="en-US" sz="1400" dirty="0">
                  <a:solidFill>
                    <a:schemeClr val="bg1"/>
                  </a:solidFill>
                </a:rPr>
                <a:t>하단메뉴</a:t>
              </a:r>
              <a:endParaRPr kumimoji="1" lang="ko-Kore-KR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4" name="그림 13" descr="텍스트, 스크린샷, 나무, 가을이(가) 표시된 사진&#10;&#10;자동 생성된 설명">
            <a:extLst>
              <a:ext uri="{FF2B5EF4-FFF2-40B4-BE49-F238E27FC236}">
                <a16:creationId xmlns:a16="http://schemas.microsoft.com/office/drawing/2014/main" id="{A991A917-A321-0D63-83DE-CA2E38CCE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016" y="487609"/>
            <a:ext cx="2718347" cy="5882782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4E11703-D9CB-B6AE-305A-9F4AF740F5C7}"/>
              </a:ext>
            </a:extLst>
          </p:cNvPr>
          <p:cNvSpPr txBox="1"/>
          <p:nvPr/>
        </p:nvSpPr>
        <p:spPr>
          <a:xfrm>
            <a:off x="8888451" y="2596260"/>
            <a:ext cx="2401824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dirty="0" err="1"/>
              <a:t>Container.vue</a:t>
            </a:r>
            <a:r>
              <a:rPr kumimoji="1" lang="ko-KR" altLang="en-US" dirty="0"/>
              <a:t>의 역할</a:t>
            </a:r>
            <a:endParaRPr kumimoji="1"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R" dirty="0"/>
              <a:t>Post page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dirty="0"/>
              <a:t>Upload page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ore-KR" dirty="0"/>
              <a:t>My page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779761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26</Words>
  <Application>Microsoft Macintosh PowerPoint</Application>
  <PresentationFormat>와이드스크린</PresentationFormat>
  <Paragraphs>11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정세연</dc:creator>
  <cp:lastModifiedBy>정세연</cp:lastModifiedBy>
  <cp:revision>1</cp:revision>
  <dcterms:created xsi:type="dcterms:W3CDTF">2023-09-27T07:50:13Z</dcterms:created>
  <dcterms:modified xsi:type="dcterms:W3CDTF">2023-09-27T07:59:38Z</dcterms:modified>
</cp:coreProperties>
</file>

<file path=docProps/thumbnail.jpeg>
</file>